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57" r:id="rId5"/>
    <p:sldId id="269" r:id="rId6"/>
    <p:sldId id="260" r:id="rId7"/>
    <p:sldId id="270" r:id="rId8"/>
    <p:sldId id="266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65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0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3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5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2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8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3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C793-48B0-AF49-93EB-9B3657CE207C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0730-6B1E-9345-9EDC-F1F0D442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5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Fairport Flag Football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Offensive Playbook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4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Smash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21149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89103" y="2183921"/>
            <a:ext cx="233836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33750" y="948090"/>
            <a:ext cx="1501002" cy="1253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71821" y="2255475"/>
            <a:ext cx="167545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0990" y="3588459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22338" y="2201809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489103" y="1001755"/>
            <a:ext cx="1333235" cy="1253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205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Smash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69876" y="2255475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89103" y="2183921"/>
            <a:ext cx="233836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369876" y="1001756"/>
            <a:ext cx="1501002" cy="1253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71821" y="2255475"/>
            <a:ext cx="167545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34752" y="3588459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517930" y="2255475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387008" y="1417638"/>
            <a:ext cx="1130923" cy="837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20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Build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21149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89103" y="1198529"/>
            <a:ext cx="1265275" cy="985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33750" y="2201810"/>
            <a:ext cx="391538" cy="35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046916" y="1001755"/>
            <a:ext cx="1092451" cy="1253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26596" y="360317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024822" y="2201810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708202" y="2255475"/>
            <a:ext cx="298484" cy="35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77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Build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21149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89103" y="1198529"/>
            <a:ext cx="1265275" cy="985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75018" y="2255475"/>
            <a:ext cx="391538" cy="35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046916" y="1001755"/>
            <a:ext cx="1092451" cy="1253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0564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467052" y="2255475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260673" y="2255475"/>
            <a:ext cx="298484" cy="35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85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Ohio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751317"/>
            <a:ext cx="0" cy="2837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751317"/>
            <a:ext cx="0" cy="2837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21149" y="2504389"/>
            <a:ext cx="386812" cy="1084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7961" y="2558750"/>
            <a:ext cx="21283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2071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857444" y="2815898"/>
            <a:ext cx="429254" cy="948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722940" y="2815898"/>
            <a:ext cx="1134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79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Ohio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751317"/>
            <a:ext cx="0" cy="2837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751317"/>
            <a:ext cx="0" cy="2837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179513" y="2504389"/>
            <a:ext cx="386812" cy="1084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66325" y="2558750"/>
            <a:ext cx="21283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66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148069" y="2640267"/>
            <a:ext cx="429254" cy="948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13565" y="2640267"/>
            <a:ext cx="1134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665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Michigan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1686" y="358846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558750"/>
            <a:ext cx="459101" cy="1029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621149" y="1417638"/>
            <a:ext cx="0" cy="2323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31642" y="2559446"/>
            <a:ext cx="21283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123760" y="2743897"/>
            <a:ext cx="388730" cy="9969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876904" y="2743897"/>
            <a:ext cx="12468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938751" y="1265237"/>
            <a:ext cx="0" cy="2323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54972" y="358846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5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Michigan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1686" y="358846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558750"/>
            <a:ext cx="459101" cy="1029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621149" y="1417638"/>
            <a:ext cx="0" cy="2323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31642" y="2559446"/>
            <a:ext cx="21283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123760" y="2743897"/>
            <a:ext cx="388730" cy="9969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876904" y="2743897"/>
            <a:ext cx="12468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86459" y="1265238"/>
            <a:ext cx="0" cy="2323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76904" y="358846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7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Formation: Left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0989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3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Formation: Right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3665" y="3632945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3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Thunder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21149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89103" y="2183921"/>
            <a:ext cx="233836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33750" y="2201809"/>
            <a:ext cx="233836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71821" y="2255475"/>
            <a:ext cx="167545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0989" y="3588459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992418" y="2255475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24166" y="2353098"/>
            <a:ext cx="233836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47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Thunder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71062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21149" y="2183921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89103" y="2183921"/>
            <a:ext cx="233836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88982" y="2201809"/>
            <a:ext cx="344768" cy="356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71821" y="2255475"/>
            <a:ext cx="167545" cy="302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73219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502968" y="2255475"/>
            <a:ext cx="0" cy="1404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208294" y="2255475"/>
            <a:ext cx="294674" cy="374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22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Lightning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1037532"/>
            <a:ext cx="0" cy="2550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29718" y="2779089"/>
            <a:ext cx="0" cy="961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198262" y="1297561"/>
            <a:ext cx="0" cy="2323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30989" y="3588462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005515" y="1525641"/>
            <a:ext cx="0" cy="2062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25847" y="2802657"/>
            <a:ext cx="19456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27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Lightning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345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1037532"/>
            <a:ext cx="0" cy="2550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29718" y="2779089"/>
            <a:ext cx="0" cy="961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198262" y="1297561"/>
            <a:ext cx="0" cy="2323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56904" y="3588462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571531" y="1069855"/>
            <a:ext cx="0" cy="2550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90001" y="2779089"/>
            <a:ext cx="1735846" cy="23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46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Mesh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2432" y="358846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736182"/>
            <a:ext cx="250398" cy="2852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621149" y="2466211"/>
            <a:ext cx="0" cy="1274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992753" y="2616714"/>
            <a:ext cx="191473" cy="971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922432" y="920228"/>
            <a:ext cx="160741" cy="2820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54972" y="3588462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84226" y="2635119"/>
            <a:ext cx="28166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466625" y="2466211"/>
            <a:ext cx="21259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86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r>
              <a:rPr lang="en-US" dirty="0" smtClean="0"/>
              <a:t> Mesh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685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332" y="4516767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2432" y="3588461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332" y="3588460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72541" y="736182"/>
            <a:ext cx="250398" cy="2852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621149" y="2466211"/>
            <a:ext cx="0" cy="12746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786267" y="2635121"/>
            <a:ext cx="118891" cy="953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922432" y="920228"/>
            <a:ext cx="160741" cy="2820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86267" y="3588462"/>
            <a:ext cx="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552676" y="2712006"/>
            <a:ext cx="22335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92561" y="2466211"/>
            <a:ext cx="27591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88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</Words>
  <Application>Microsoft Macintosh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Fairport Flag Football</vt:lpstr>
      <vt:lpstr>Formation: Left</vt:lpstr>
      <vt:lpstr>Formation: Right</vt:lpstr>
      <vt:lpstr>Left Thunder</vt:lpstr>
      <vt:lpstr>Right Thunder</vt:lpstr>
      <vt:lpstr>Left Lightning</vt:lpstr>
      <vt:lpstr>Right Lightning</vt:lpstr>
      <vt:lpstr>Left Mesh</vt:lpstr>
      <vt:lpstr>Right Mesh</vt:lpstr>
      <vt:lpstr>Left Smash</vt:lpstr>
      <vt:lpstr>Right Smash</vt:lpstr>
      <vt:lpstr>Left Build</vt:lpstr>
      <vt:lpstr>Right Build</vt:lpstr>
      <vt:lpstr>Left Ohio</vt:lpstr>
      <vt:lpstr>Right Ohio</vt:lpstr>
      <vt:lpstr>Left Michigan</vt:lpstr>
      <vt:lpstr>Right Michigan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Fairport Flag Football</dc:title>
  <dc:creator>Cameron Ruff</dc:creator>
  <cp:lastModifiedBy>Cameron Ruff</cp:lastModifiedBy>
  <cp:revision>12</cp:revision>
  <dcterms:created xsi:type="dcterms:W3CDTF">2019-08-15T15:20:48Z</dcterms:created>
  <dcterms:modified xsi:type="dcterms:W3CDTF">2020-08-05T15:26:28Z</dcterms:modified>
</cp:coreProperties>
</file>